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Merriweather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erriweather-bold.fntdata"/><Relationship Id="rId14" Type="http://schemas.openxmlformats.org/officeDocument/2006/relationships/font" Target="fonts/Merriweather-regular.fntdata"/><Relationship Id="rId17" Type="http://schemas.openxmlformats.org/officeDocument/2006/relationships/font" Target="fonts/Merriweather-boldItalic.fntdata"/><Relationship Id="rId16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ef2847da42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ef2847da42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ef2847da42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ef2847da42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ef2847da42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ef2847da42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94625" y="548575"/>
            <a:ext cx="8520600" cy="16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/>
              <a:t>My Personal Celebrity’s Name is:</a:t>
            </a:r>
            <a:endParaRPr sz="43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photo of my personal celebrity doing _____________.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2.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3.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4.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5.</a:t>
            </a:r>
            <a:endParaRPr/>
          </a:p>
        </p:txBody>
      </p:sp>
      <p:sp>
        <p:nvSpPr>
          <p:cNvPr id="75" name="Google Shape;75;p1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/>
              <a:t>These</a:t>
            </a:r>
            <a:r>
              <a:rPr lang="en" sz="2320"/>
              <a:t> are the reasons why______is a celebrity to me.</a:t>
            </a:r>
            <a:endParaRPr sz="2320"/>
          </a:p>
        </p:txBody>
      </p:sp>
      <p:sp>
        <p:nvSpPr>
          <p:cNvPr id="76" name="Google Shape;76;p1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7.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9.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10.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1696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I managed my one of my personal celebrity’s one social media pages, this is what it would look like.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